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5" r:id="rId11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57625" y="3057525"/>
            <a:ext cx="44767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48" r="28320"/>
          <a:stretch>
            <a:fillRect/>
          </a:stretch>
        </p:blipFill>
        <p:spPr>
          <a:xfrm>
            <a:off x="1632585" y="2044700"/>
            <a:ext cx="7560000" cy="4475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568575" y="4056380"/>
            <a:ext cx="5541645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40965" y="4940935"/>
            <a:ext cx="2868930" cy="62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568575" y="5876925"/>
            <a:ext cx="216154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20" b="78745"/>
          <a:stretch>
            <a:fillRect/>
          </a:stretch>
        </p:blipFill>
        <p:spPr>
          <a:xfrm>
            <a:off x="1632585" y="836295"/>
            <a:ext cx="6149340" cy="104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745"/>
            <a:ext cx="94529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028054" y="3366136"/>
            <a:ext cx="283421" cy="35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95773" y="3366136"/>
            <a:ext cx="283421" cy="35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53406" y="4251005"/>
            <a:ext cx="750234" cy="34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27140" y="5820410"/>
            <a:ext cx="268351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27492" y="6012397"/>
            <a:ext cx="1150359" cy="367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908500"/>
            <a:ext cx="10372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61765" y="1143635"/>
            <a:ext cx="1479550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74030" y="2116455"/>
            <a:ext cx="1205230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88560" y="4055745"/>
            <a:ext cx="1234440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39010" y="5027930"/>
            <a:ext cx="891540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95870" y="5027930"/>
            <a:ext cx="1205230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33295" y="5988050"/>
            <a:ext cx="1479550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14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17745" y="2548255"/>
            <a:ext cx="121856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17460" y="2548255"/>
            <a:ext cx="121856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54395" y="3556000"/>
            <a:ext cx="1165860" cy="63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67750" y="3562350"/>
            <a:ext cx="44577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444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62125" y="3477895"/>
            <a:ext cx="2837815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1465" y="4411345"/>
            <a:ext cx="136271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911860" y="908870"/>
            <a:ext cx="10472420" cy="560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4829" y="1948780"/>
            <a:ext cx="2077922" cy="351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4829" y="2845602"/>
            <a:ext cx="1385281" cy="351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4829" y="5166244"/>
            <a:ext cx="2789033" cy="351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5030" y="5988685"/>
            <a:ext cx="1945005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2311166"/>
            <a:ext cx="3171428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3273637"/>
            <a:ext cx="2352380" cy="36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6666" y="4207519"/>
            <a:ext cx="2066666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35455" y="5022850"/>
            <a:ext cx="5737225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0"/>
          <a:stretch>
            <a:fillRect/>
          </a:stretch>
        </p:blipFill>
        <p:spPr>
          <a:xfrm>
            <a:off x="1199515" y="1053015"/>
            <a:ext cx="9720000" cy="5549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268" y="2722060"/>
            <a:ext cx="7920000" cy="401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7" b="10187"/>
          <a:stretch>
            <a:fillRect/>
          </a:stretch>
        </p:blipFill>
        <p:spPr>
          <a:xfrm>
            <a:off x="2352040" y="764540"/>
            <a:ext cx="7919720" cy="180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23795" y="764540"/>
            <a:ext cx="873125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2352040" y="1484630"/>
            <a:ext cx="215900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2352040" y="2060575"/>
            <a:ext cx="5073650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auto">
          <a:xfrm>
            <a:off x="2279650" y="2722245"/>
            <a:ext cx="208661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auto">
          <a:xfrm>
            <a:off x="2352040" y="3356610"/>
            <a:ext cx="505015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8"/>
            </p:custDataLst>
          </p:nvPr>
        </p:nvSpPr>
        <p:spPr bwMode="auto">
          <a:xfrm>
            <a:off x="2352040" y="4076700"/>
            <a:ext cx="355727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9"/>
            </p:custDataLst>
          </p:nvPr>
        </p:nvSpPr>
        <p:spPr bwMode="auto">
          <a:xfrm>
            <a:off x="2352040" y="4725035"/>
            <a:ext cx="6552565" cy="186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2023-12-14T06:15:56Z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